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339" r:id="rId10"/>
    <p:sldId id="289" r:id="rId11"/>
    <p:sldId id="292" r:id="rId12"/>
    <p:sldId id="309" r:id="rId13"/>
    <p:sldId id="338" r:id="rId14"/>
    <p:sldId id="301" r:id="rId15"/>
    <p:sldId id="312" r:id="rId16"/>
    <p:sldId id="320" r:id="rId17"/>
    <p:sldId id="313" r:id="rId18"/>
    <p:sldId id="318" r:id="rId19"/>
    <p:sldId id="326" r:id="rId20"/>
    <p:sldId id="331" r:id="rId21"/>
    <p:sldId id="336" r:id="rId22"/>
    <p:sldId id="329" r:id="rId23"/>
    <p:sldId id="332" r:id="rId24"/>
    <p:sldId id="333" r:id="rId25"/>
    <p:sldId id="335" r:id="rId26"/>
    <p:sldId id="308" r:id="rId27"/>
    <p:sldId id="303" r:id="rId28"/>
    <p:sldId id="304" r:id="rId29"/>
    <p:sldId id="3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016400"/>
    <a:srgbClr val="808080"/>
    <a:srgbClr val="FFC0CB"/>
    <a:srgbClr val="3CB371"/>
    <a:srgbClr val="D3D3D3"/>
    <a:srgbClr val="FF1493"/>
    <a:srgbClr val="228B21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>
        <p:scale>
          <a:sx n="86" d="100"/>
          <a:sy n="86" d="100"/>
        </p:scale>
        <p:origin x="144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6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18" Type="http://schemas.openxmlformats.org/officeDocument/2006/relationships/image" Target="../media/image57.emf"/><Relationship Id="rId3" Type="http://schemas.openxmlformats.org/officeDocument/2006/relationships/image" Target="../media/image42.emf"/><Relationship Id="rId21" Type="http://schemas.openxmlformats.org/officeDocument/2006/relationships/image" Target="../media/image60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17" Type="http://schemas.openxmlformats.org/officeDocument/2006/relationships/image" Target="../media/image56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emf"/><Relationship Id="rId20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23" Type="http://schemas.openxmlformats.org/officeDocument/2006/relationships/image" Target="../media/image62.emf"/><Relationship Id="rId10" Type="http://schemas.openxmlformats.org/officeDocument/2006/relationships/image" Target="../media/image49.emf"/><Relationship Id="rId19" Type="http://schemas.openxmlformats.org/officeDocument/2006/relationships/image" Target="../media/image58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Relationship Id="rId22" Type="http://schemas.openxmlformats.org/officeDocument/2006/relationships/image" Target="../media/image6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73.emf"/><Relationship Id="rId18" Type="http://schemas.openxmlformats.org/officeDocument/2006/relationships/image" Target="../media/image76.emf"/><Relationship Id="rId26" Type="http://schemas.openxmlformats.org/officeDocument/2006/relationships/image" Target="../media/image28.emf"/><Relationship Id="rId3" Type="http://schemas.openxmlformats.org/officeDocument/2006/relationships/image" Target="../media/image63.emf"/><Relationship Id="rId21" Type="http://schemas.openxmlformats.org/officeDocument/2006/relationships/image" Target="../media/image79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24" Type="http://schemas.openxmlformats.org/officeDocument/2006/relationships/image" Target="../media/image26.emf"/><Relationship Id="rId5" Type="http://schemas.openxmlformats.org/officeDocument/2006/relationships/image" Target="../media/image65.emf"/><Relationship Id="rId15" Type="http://schemas.openxmlformats.org/officeDocument/2006/relationships/image" Target="../media/image75.emf"/><Relationship Id="rId23" Type="http://schemas.openxmlformats.org/officeDocument/2006/relationships/image" Target="../media/image24.emf"/><Relationship Id="rId28" Type="http://schemas.openxmlformats.org/officeDocument/2006/relationships/image" Target="../media/image81.emf"/><Relationship Id="rId10" Type="http://schemas.openxmlformats.org/officeDocument/2006/relationships/image" Target="../media/image70.emf"/><Relationship Id="rId19" Type="http://schemas.openxmlformats.org/officeDocument/2006/relationships/image" Target="../media/image77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Relationship Id="rId22" Type="http://schemas.openxmlformats.org/officeDocument/2006/relationships/image" Target="../media/image23.emf"/><Relationship Id="rId27" Type="http://schemas.openxmlformats.org/officeDocument/2006/relationships/image" Target="../media/image8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82.emf"/><Relationship Id="rId21" Type="http://schemas.openxmlformats.org/officeDocument/2006/relationships/image" Target="../media/image100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102.emf"/><Relationship Id="rId21" Type="http://schemas.openxmlformats.org/officeDocument/2006/relationships/image" Target="../media/image100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103.emf"/><Relationship Id="rId21" Type="http://schemas.openxmlformats.org/officeDocument/2006/relationships/image" Target="../media/image100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104.emf"/><Relationship Id="rId21" Type="http://schemas.openxmlformats.org/officeDocument/2006/relationships/image" Target="../media/image100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25.emf"/><Relationship Id="rId7" Type="http://schemas.openxmlformats.org/officeDocument/2006/relationships/image" Target="../media/image46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60.emf"/><Relationship Id="rId5" Type="http://schemas.openxmlformats.org/officeDocument/2006/relationships/image" Target="../media/image44.emf"/><Relationship Id="rId10" Type="http://schemas.openxmlformats.org/officeDocument/2006/relationships/image" Target="../media/image5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26.emf"/><Relationship Id="rId7" Type="http://schemas.openxmlformats.org/officeDocument/2006/relationships/image" Target="../media/image46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60.emf"/><Relationship Id="rId5" Type="http://schemas.openxmlformats.org/officeDocument/2006/relationships/image" Target="../media/image44.emf"/><Relationship Id="rId10" Type="http://schemas.openxmlformats.org/officeDocument/2006/relationships/image" Target="../media/image5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00A994-9CF7-F04D-8765-41EF399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07" b="17621"/>
          <a:stretch/>
        </p:blipFill>
        <p:spPr>
          <a:xfrm>
            <a:off x="477704" y="-123157"/>
            <a:ext cx="11007613" cy="70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A3A7-AF3A-034F-B80A-40B7ED48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1412" y="171526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7CB4-8F3B-DB4E-8573-81C90E81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5267" y="3391616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4D3EE-8C70-7847-9841-6F9BA5AC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61413" y="2915045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D431-CDA9-F64E-83B2-8F389367D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87795" y="384170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36259F-4D9D-324F-BA44-2DCC7C6F05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98342" y="5786591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9EBF3-CF40-A54F-AF0D-C355E9C6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4526" y="51994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13AE6-4347-4B40-BA4A-7DA6716C5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40654" y="263341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F77D2-26E9-8C48-8814-304366094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84940" y="3157755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B519A-44B4-834F-A073-9B966643F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69265" y="233243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DDCAE8-660A-374E-A3E8-66829015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93591" y="3475692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2FA493-6EC6-104E-91BD-FA6313E9171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23084" y="2950080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8728F-2FE4-284D-9213-DA4A298085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288515" y="2359601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F72DB-AFB7-7A4E-8EA5-274205A5488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570818" y="604989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AC3B2E-831F-1547-9833-76B35F09D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620" y="771208"/>
            <a:ext cx="721360" cy="45008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17C51D-DA31-ED43-9885-6579190D0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864138" y="4621443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9F8AAB-98DE-3747-917D-F8ED3F971D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94100" y="5978198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F6877B-8082-0244-A54A-CBF56F1A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542756" y="503836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6F1E31-BC43-1D40-8CAB-7BBEBAF12B4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250285" y="283359"/>
            <a:ext cx="721360" cy="4500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A5292D-B0C5-6D4B-9B76-291AAAD6DAF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293530" y="2895650"/>
            <a:ext cx="721360" cy="450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DD0FC-331C-D548-AD0C-F6D7E9754BB7}"/>
              </a:ext>
            </a:extLst>
          </p:cNvPr>
          <p:cNvSpPr txBox="1"/>
          <p:nvPr/>
        </p:nvSpPr>
        <p:spPr>
          <a:xfrm>
            <a:off x="1547500" y="2299987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E585A-ACE2-2C4A-83BE-031D2D22CD8F}"/>
              </a:ext>
            </a:extLst>
          </p:cNvPr>
          <p:cNvSpPr txBox="1"/>
          <p:nvPr/>
        </p:nvSpPr>
        <p:spPr>
          <a:xfrm>
            <a:off x="2271979" y="2928776"/>
            <a:ext cx="6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4207-5483-A04C-813F-88F1E1172A43}"/>
              </a:ext>
            </a:extLst>
          </p:cNvPr>
          <p:cNvSpPr txBox="1"/>
          <p:nvPr/>
        </p:nvSpPr>
        <p:spPr>
          <a:xfrm>
            <a:off x="3010774" y="244268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AEF86-89C1-B745-A026-8121EBA77527}"/>
              </a:ext>
            </a:extLst>
          </p:cNvPr>
          <p:cNvSpPr txBox="1"/>
          <p:nvPr/>
        </p:nvSpPr>
        <p:spPr>
          <a:xfrm>
            <a:off x="3711740" y="340441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F81B4-6E74-3A4C-9264-5539CD274114}"/>
              </a:ext>
            </a:extLst>
          </p:cNvPr>
          <p:cNvSpPr txBox="1"/>
          <p:nvPr/>
        </p:nvSpPr>
        <p:spPr>
          <a:xfrm>
            <a:off x="4450481" y="447534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2D330-97EB-7545-8D0D-EEB6223FEC5E}"/>
              </a:ext>
            </a:extLst>
          </p:cNvPr>
          <p:cNvSpPr txBox="1"/>
          <p:nvPr/>
        </p:nvSpPr>
        <p:spPr>
          <a:xfrm>
            <a:off x="5174549" y="437555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952-4860-A744-BE87-12EB8BB5E977}"/>
              </a:ext>
            </a:extLst>
          </p:cNvPr>
          <p:cNvSpPr txBox="1"/>
          <p:nvPr/>
        </p:nvSpPr>
        <p:spPr>
          <a:xfrm>
            <a:off x="5913271" y="4104766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9D8C1-A722-3340-A4AE-475AA96F5FA0}"/>
              </a:ext>
            </a:extLst>
          </p:cNvPr>
          <p:cNvSpPr txBox="1"/>
          <p:nvPr/>
        </p:nvSpPr>
        <p:spPr>
          <a:xfrm>
            <a:off x="5896779" y="364210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BCF32-3DBE-7F40-A19E-261D5F889D4B}"/>
              </a:ext>
            </a:extLst>
          </p:cNvPr>
          <p:cNvSpPr txBox="1"/>
          <p:nvPr/>
        </p:nvSpPr>
        <p:spPr>
          <a:xfrm>
            <a:off x="6644783" y="394332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DB25B-27F7-5643-8BC0-60EA132ED643}"/>
              </a:ext>
            </a:extLst>
          </p:cNvPr>
          <p:cNvSpPr txBox="1"/>
          <p:nvPr/>
        </p:nvSpPr>
        <p:spPr>
          <a:xfrm>
            <a:off x="7363516" y="2958905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E4C8-2878-BE4C-90D6-080BCDD2DCCE}"/>
              </a:ext>
            </a:extLst>
          </p:cNvPr>
          <p:cNvSpPr txBox="1"/>
          <p:nvPr/>
        </p:nvSpPr>
        <p:spPr>
          <a:xfrm>
            <a:off x="8094923" y="4208269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53E8-A883-C246-95F1-817528E5200A}"/>
              </a:ext>
            </a:extLst>
          </p:cNvPr>
          <p:cNvSpPr txBox="1"/>
          <p:nvPr/>
        </p:nvSpPr>
        <p:spPr>
          <a:xfrm>
            <a:off x="8821412" y="417464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9CDB1B-0BF3-D246-A9BE-3BE5E6F8404C}"/>
              </a:ext>
            </a:extLst>
          </p:cNvPr>
          <p:cNvSpPr txBox="1"/>
          <p:nvPr/>
        </p:nvSpPr>
        <p:spPr>
          <a:xfrm>
            <a:off x="9556694" y="320749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1059D3-3161-F149-9493-6C991B7D0101}"/>
              </a:ext>
            </a:extLst>
          </p:cNvPr>
          <p:cNvSpPr txBox="1"/>
          <p:nvPr/>
        </p:nvSpPr>
        <p:spPr>
          <a:xfrm>
            <a:off x="10275789" y="928544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3E2A3-0C7B-814E-948F-8A24E366F619}"/>
              </a:ext>
            </a:extLst>
          </p:cNvPr>
          <p:cNvSpPr txBox="1"/>
          <p:nvPr/>
        </p:nvSpPr>
        <p:spPr>
          <a:xfrm>
            <a:off x="9551653" y="1326362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F75762-11B5-4E4A-B013-7A5F142FC0C1}"/>
              </a:ext>
            </a:extLst>
          </p:cNvPr>
          <p:cNvSpPr txBox="1"/>
          <p:nvPr/>
        </p:nvSpPr>
        <p:spPr>
          <a:xfrm>
            <a:off x="6636699" y="1172473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3BADC3-956D-1D41-918F-D17D112855C9}"/>
              </a:ext>
            </a:extLst>
          </p:cNvPr>
          <p:cNvSpPr txBox="1"/>
          <p:nvPr/>
        </p:nvSpPr>
        <p:spPr>
          <a:xfrm>
            <a:off x="8824896" y="5498268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F0D61-4494-184C-9D9D-EC6649E25857}"/>
              </a:ext>
            </a:extLst>
          </p:cNvPr>
          <p:cNvSpPr txBox="1"/>
          <p:nvPr/>
        </p:nvSpPr>
        <p:spPr>
          <a:xfrm>
            <a:off x="9553571" y="4532270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FC47F-5243-0544-9FBF-6420357E7F3E}"/>
              </a:ext>
            </a:extLst>
          </p:cNvPr>
          <p:cNvSpPr txBox="1"/>
          <p:nvPr/>
        </p:nvSpPr>
        <p:spPr>
          <a:xfrm>
            <a:off x="10279494" y="2259307"/>
            <a:ext cx="64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+0.07</a:t>
            </a:r>
          </a:p>
        </p:txBody>
      </p: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1C52A73-E1B2-3F44-820F-39FDE723F6BD}"/>
              </a:ext>
            </a:extLst>
          </p:cNvPr>
          <p:cNvGrpSpPr/>
          <p:nvPr/>
        </p:nvGrpSpPr>
        <p:grpSpPr>
          <a:xfrm>
            <a:off x="480447" y="-108487"/>
            <a:ext cx="11060386" cy="7123639"/>
            <a:chOff x="480447" y="-108487"/>
            <a:chExt cx="11060386" cy="71236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5037E3-C241-E840-A2AD-ACE207A8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53" b="17740"/>
            <a:stretch/>
          </p:blipFill>
          <p:spPr>
            <a:xfrm>
              <a:off x="480447" y="-108487"/>
              <a:ext cx="11060386" cy="71236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3F6A4B-2847-634D-8CAE-4160EFA07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4625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4D0E0-1D37-6B4D-BF05-78A81749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422612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46D963-290C-8443-8AA8-0CD48CDC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4604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3A6F8-D265-D745-ACA2-20BE45F9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7269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AC4EC9-6145-C34D-B50A-8F8CB8D6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465471" y="57841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6E458D-1D42-DB4F-A6D0-7B3E26C1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205399" y="52492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9839B3-F905-C445-8D6E-CD91352B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94352" y="28627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910E93-090F-3148-B4AA-FA4433B8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613071" y="338793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91F713-FA5E-0941-BA26-4AC14B7AA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393496" y="249595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258EC1-1EBC-6244-92B4-E97C482B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064496" y="37081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38C058-01AE-7E48-B2F5-3A70E1D3C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840528" y="3325847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BE8214-D887-7349-96FC-267AC4C7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457358" y="26275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E91AC4-0500-D441-B731-B5AC45A0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623847" y="588146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6874E0-6001-554E-94FB-284E9EBE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568381" y="75871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1E7497-96D0-5C49-B323-E4BF3563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904722" y="466098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EDB419-2334-7449-8DC1-64721646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877181" y="594169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3718D6-CB99-AC4E-AD6E-573902EE6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99399" y="503100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AA2BDA-7E29-984A-95F9-5BB4C6D8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320759" y="30387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AD0F61-755F-2345-89D8-7D5C9B47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346284" y="293910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6B2725-3A61-7746-A1C0-54E151187458}"/>
                </a:ext>
              </a:extLst>
            </p:cNvPr>
            <p:cNvSpPr txBox="1"/>
            <p:nvPr/>
          </p:nvSpPr>
          <p:spPr>
            <a:xfrm>
              <a:off x="1547500" y="2330983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DE5EC9-454A-9941-AD14-8930C9795562}"/>
                </a:ext>
              </a:extLst>
            </p:cNvPr>
            <p:cNvSpPr txBox="1"/>
            <p:nvPr/>
          </p:nvSpPr>
          <p:spPr>
            <a:xfrm>
              <a:off x="2256989" y="2989752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6E3E4-539D-C644-86D3-5687D04D9F1A}"/>
                </a:ext>
              </a:extLst>
            </p:cNvPr>
            <p:cNvSpPr txBox="1"/>
            <p:nvPr/>
          </p:nvSpPr>
          <p:spPr>
            <a:xfrm>
              <a:off x="3010774" y="247368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CDE69-F3A9-ED49-8B5C-94F76C6DCB8B}"/>
                </a:ext>
              </a:extLst>
            </p:cNvPr>
            <p:cNvSpPr txBox="1"/>
            <p:nvPr/>
          </p:nvSpPr>
          <p:spPr>
            <a:xfrm>
              <a:off x="3726730" y="343541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6DA0A0-9D1E-5341-ADA1-A0FBE00E48F0}"/>
                </a:ext>
              </a:extLst>
            </p:cNvPr>
            <p:cNvSpPr txBox="1"/>
            <p:nvPr/>
          </p:nvSpPr>
          <p:spPr>
            <a:xfrm>
              <a:off x="4465471" y="45063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83E978-BD9B-B140-869C-3D793AEF60EB}"/>
                </a:ext>
              </a:extLst>
            </p:cNvPr>
            <p:cNvSpPr txBox="1"/>
            <p:nvPr/>
          </p:nvSpPr>
          <p:spPr>
            <a:xfrm>
              <a:off x="5174549" y="442154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CBDA47-E2C8-D441-AFB6-E1EF662FE351}"/>
                </a:ext>
              </a:extLst>
            </p:cNvPr>
            <p:cNvSpPr txBox="1"/>
            <p:nvPr/>
          </p:nvSpPr>
          <p:spPr>
            <a:xfrm>
              <a:off x="5928261" y="415075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859ED1-38F5-E341-ACFA-2E68ACCCD916}"/>
                </a:ext>
              </a:extLst>
            </p:cNvPr>
            <p:cNvSpPr txBox="1"/>
            <p:nvPr/>
          </p:nvSpPr>
          <p:spPr>
            <a:xfrm>
              <a:off x="5926759" y="370307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956747-7A6F-DF4C-8068-695781077F4E}"/>
                </a:ext>
              </a:extLst>
            </p:cNvPr>
            <p:cNvSpPr txBox="1"/>
            <p:nvPr/>
          </p:nvSpPr>
          <p:spPr>
            <a:xfrm>
              <a:off x="6659773" y="40043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E9FDAA-C938-1E42-B329-D7F69EDE93AB}"/>
                </a:ext>
              </a:extLst>
            </p:cNvPr>
            <p:cNvSpPr txBox="1"/>
            <p:nvPr/>
          </p:nvSpPr>
          <p:spPr>
            <a:xfrm>
              <a:off x="7393496" y="301988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3EE370-B8A7-6548-855A-0EE7E81FA173}"/>
                </a:ext>
              </a:extLst>
            </p:cNvPr>
            <p:cNvSpPr txBox="1"/>
            <p:nvPr/>
          </p:nvSpPr>
          <p:spPr>
            <a:xfrm>
              <a:off x="8124903" y="429922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B52AFD-6A96-CD41-9176-8CB942D2F5C9}"/>
                </a:ext>
              </a:extLst>
            </p:cNvPr>
            <p:cNvSpPr txBox="1"/>
            <p:nvPr/>
          </p:nvSpPr>
          <p:spPr>
            <a:xfrm>
              <a:off x="8851392" y="423562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56D223-35FE-8F42-A497-213DC21B329A}"/>
                </a:ext>
              </a:extLst>
            </p:cNvPr>
            <p:cNvSpPr txBox="1"/>
            <p:nvPr/>
          </p:nvSpPr>
          <p:spPr>
            <a:xfrm>
              <a:off x="9586674" y="32684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FB916-CA7E-564A-AC9C-8A5DC0D0D011}"/>
                </a:ext>
              </a:extLst>
            </p:cNvPr>
            <p:cNvSpPr txBox="1"/>
            <p:nvPr/>
          </p:nvSpPr>
          <p:spPr>
            <a:xfrm>
              <a:off x="10320759" y="9895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9FBB8-0546-4549-B136-C7769EBA63AF}"/>
                </a:ext>
              </a:extLst>
            </p:cNvPr>
            <p:cNvSpPr txBox="1"/>
            <p:nvPr/>
          </p:nvSpPr>
          <p:spPr>
            <a:xfrm>
              <a:off x="9581633" y="13423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56C172-5B36-D34A-BB39-5E73C9C91689}"/>
                </a:ext>
              </a:extLst>
            </p:cNvPr>
            <p:cNvSpPr txBox="1"/>
            <p:nvPr/>
          </p:nvSpPr>
          <p:spPr>
            <a:xfrm>
              <a:off x="6636699" y="12034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3DBADD-8210-A040-8F11-AD389C1EF4AD}"/>
                </a:ext>
              </a:extLst>
            </p:cNvPr>
            <p:cNvSpPr txBox="1"/>
            <p:nvPr/>
          </p:nvSpPr>
          <p:spPr>
            <a:xfrm>
              <a:off x="8854876" y="552926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74DA-7912-1A40-B6D1-0ED1FAD00DCE}"/>
                </a:ext>
              </a:extLst>
            </p:cNvPr>
            <p:cNvSpPr txBox="1"/>
            <p:nvPr/>
          </p:nvSpPr>
          <p:spPr>
            <a:xfrm>
              <a:off x="9598541" y="45782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D1802E-1417-C143-90D0-D954FEA516FE}"/>
                </a:ext>
              </a:extLst>
            </p:cNvPr>
            <p:cNvSpPr txBox="1"/>
            <p:nvPr/>
          </p:nvSpPr>
          <p:spPr>
            <a:xfrm>
              <a:off x="10324464" y="229030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77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309A4D2-7B16-444C-B8AA-65A8A5C96E4B}"/>
              </a:ext>
            </a:extLst>
          </p:cNvPr>
          <p:cNvGrpSpPr/>
          <p:nvPr/>
        </p:nvGrpSpPr>
        <p:grpSpPr>
          <a:xfrm>
            <a:off x="197933" y="-1583185"/>
            <a:ext cx="11827584" cy="9575928"/>
            <a:chOff x="197933" y="-1583185"/>
            <a:chExt cx="11827584" cy="957592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39C34B97-D047-A543-9D77-FCB60D07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67" y="1515743"/>
              <a:ext cx="10210800" cy="64770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DFAAB-9AF7-8044-A43D-F5F9E26C62AD}"/>
                </a:ext>
              </a:extLst>
            </p:cNvPr>
            <p:cNvGrpSpPr/>
            <p:nvPr/>
          </p:nvGrpSpPr>
          <p:grpSpPr>
            <a:xfrm>
              <a:off x="197933" y="-1583185"/>
              <a:ext cx="11827584" cy="3427633"/>
              <a:chOff x="35095" y="640245"/>
              <a:chExt cx="11827584" cy="34276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6916CCB-5339-084D-9BE3-9C30013FC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007" t="7761" r="7641"/>
              <a:stretch/>
            </p:blipFill>
            <p:spPr>
              <a:xfrm>
                <a:off x="8054421" y="655458"/>
                <a:ext cx="3808258" cy="341241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85A7569-D573-D849-836E-2C8171D25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025" t="7761" r="7642"/>
              <a:stretch/>
            </p:blipFill>
            <p:spPr>
              <a:xfrm>
                <a:off x="4283555" y="655458"/>
                <a:ext cx="3807403" cy="341241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1AF06E-C2FF-2043-B1F3-F4CAD331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761" r="7642"/>
              <a:stretch/>
            </p:blipFill>
            <p:spPr>
              <a:xfrm>
                <a:off x="35095" y="655459"/>
                <a:ext cx="4271003" cy="3412419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BAD4D53-D01B-514F-BBD8-395C4F3B1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893" y="2616161"/>
                <a:ext cx="236450" cy="146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04DF354-EC13-F14F-B4F4-867465AC8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6590" y="2052812"/>
                <a:ext cx="114699" cy="223180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headEnd w="lg" len="lg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BAE5C3-77A2-B34B-94C5-F52961AD0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1100" y="1681152"/>
                <a:ext cx="197008" cy="143188"/>
              </a:xfrm>
              <a:prstGeom prst="straightConnector1">
                <a:avLst/>
              </a:prstGeom>
              <a:ln w="19050">
                <a:solidFill>
                  <a:srgbClr val="DBA52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299F82E-1F50-4F42-8AD7-2C1CD1921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826" y="2321660"/>
                <a:ext cx="201118" cy="14467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EB2D8-4101-6A48-BC8E-7379104D81DD}"/>
                  </a:ext>
                </a:extLst>
              </p:cNvPr>
              <p:cNvSpPr txBox="1"/>
              <p:nvPr/>
            </p:nvSpPr>
            <p:spPr>
              <a:xfrm>
                <a:off x="2473099" y="2469599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BB9C6A-C447-604F-9767-9A6DF8520997}"/>
                  </a:ext>
                </a:extLst>
              </p:cNvPr>
              <p:cNvSpPr txBox="1"/>
              <p:nvPr/>
            </p:nvSpPr>
            <p:spPr>
              <a:xfrm>
                <a:off x="1737827" y="2277804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28C5DF-DB15-AE46-BA74-596684645A2C}"/>
                  </a:ext>
                </a:extLst>
              </p:cNvPr>
              <p:cNvSpPr txBox="1"/>
              <p:nvPr/>
            </p:nvSpPr>
            <p:spPr>
              <a:xfrm>
                <a:off x="877161" y="3336808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EFA40-8DD6-7441-91B1-A5CB9D585EB1}"/>
                  </a:ext>
                </a:extLst>
              </p:cNvPr>
              <p:cNvSpPr txBox="1"/>
              <p:nvPr/>
            </p:nvSpPr>
            <p:spPr>
              <a:xfrm>
                <a:off x="2963029" y="159520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30E279-00F4-9847-A16E-C998CE20E19C}"/>
                  </a:ext>
                </a:extLst>
              </p:cNvPr>
              <p:cNvSpPr txBox="1"/>
              <p:nvPr/>
            </p:nvSpPr>
            <p:spPr>
              <a:xfrm>
                <a:off x="3391379" y="2546828"/>
                <a:ext cx="6755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283771-DE70-AE42-A133-213583F9FEA4}"/>
                  </a:ext>
                </a:extLst>
              </p:cNvPr>
              <p:cNvSpPr txBox="1"/>
              <p:nvPr/>
            </p:nvSpPr>
            <p:spPr>
              <a:xfrm>
                <a:off x="1953697" y="1691773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DBA5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0CA0C6-FBE6-A64E-AD78-7B0A717EA2C7}"/>
                  </a:ext>
                </a:extLst>
              </p:cNvPr>
              <p:cNvSpPr txBox="1"/>
              <p:nvPr/>
            </p:nvSpPr>
            <p:spPr>
              <a:xfrm>
                <a:off x="557466" y="2220062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2EB92FC-B4FF-B444-9D1A-FEB35FBD722E}"/>
                  </a:ext>
                </a:extLst>
              </p:cNvPr>
              <p:cNvSpPr txBox="1"/>
              <p:nvPr/>
            </p:nvSpPr>
            <p:spPr>
              <a:xfrm>
                <a:off x="1976627" y="1320116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17769D-AD41-964D-8ADA-2A3CA3A744BD}"/>
                  </a:ext>
                </a:extLst>
              </p:cNvPr>
              <p:cNvSpPr txBox="1"/>
              <p:nvPr/>
            </p:nvSpPr>
            <p:spPr>
              <a:xfrm>
                <a:off x="3448608" y="2245899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04EF96-0F48-2140-B55B-B34BA58289FB}"/>
                  </a:ext>
                </a:extLst>
              </p:cNvPr>
              <p:cNvSpPr txBox="1"/>
              <p:nvPr/>
            </p:nvSpPr>
            <p:spPr>
              <a:xfrm>
                <a:off x="2983751" y="1897319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8A4B46B-CD88-A243-B618-CF78C5B908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00125" y="1494596"/>
                <a:ext cx="223701" cy="1488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C00A43-40DA-9D45-BE4E-73DE82DB76BE}"/>
                  </a:ext>
                </a:extLst>
              </p:cNvPr>
              <p:cNvSpPr txBox="1"/>
              <p:nvPr/>
            </p:nvSpPr>
            <p:spPr>
              <a:xfrm>
                <a:off x="648984" y="2606521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DBA5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A049F4-6461-AB49-9A46-7AE6F70B4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3347" y="2052812"/>
                <a:ext cx="225410" cy="797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A653A2-8DEF-F343-9597-B647635CAABB}"/>
                  </a:ext>
                </a:extLst>
              </p:cNvPr>
              <p:cNvSpPr txBox="1"/>
              <p:nvPr/>
            </p:nvSpPr>
            <p:spPr>
              <a:xfrm>
                <a:off x="7022315" y="1769127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AA679A9-7A01-A84D-861E-F5EDD99B2B33}"/>
                  </a:ext>
                </a:extLst>
              </p:cNvPr>
              <p:cNvSpPr txBox="1"/>
              <p:nvPr/>
            </p:nvSpPr>
            <p:spPr>
              <a:xfrm>
                <a:off x="5811506" y="15291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3157F4-6DAC-DC49-AC0E-7A97F443BC8E}"/>
                  </a:ext>
                </a:extLst>
              </p:cNvPr>
              <p:cNvSpPr txBox="1"/>
              <p:nvPr/>
            </p:nvSpPr>
            <p:spPr>
              <a:xfrm>
                <a:off x="4675421" y="292099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A18860-AABF-7F42-A138-28F93F116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0159" y="1527254"/>
                <a:ext cx="267625" cy="1254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A7A8EE-BFC0-B041-9E61-3A75E3BCE792}"/>
                  </a:ext>
                </a:extLst>
              </p:cNvPr>
              <p:cNvSpPr txBox="1"/>
              <p:nvPr/>
            </p:nvSpPr>
            <p:spPr>
              <a:xfrm>
                <a:off x="10316431" y="1162488"/>
                <a:ext cx="543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CMC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1EBA62-F377-444D-BA3B-B62C21DD25D8}"/>
                  </a:ext>
                </a:extLst>
              </p:cNvPr>
              <p:cNvSpPr txBox="1"/>
              <p:nvPr/>
            </p:nvSpPr>
            <p:spPr>
              <a:xfrm>
                <a:off x="9432151" y="1193530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F38697-06B1-5E43-803D-B90A4CEB10FD}"/>
                  </a:ext>
                </a:extLst>
              </p:cNvPr>
              <p:cNvSpPr txBox="1"/>
              <p:nvPr/>
            </p:nvSpPr>
            <p:spPr>
              <a:xfrm>
                <a:off x="8458126" y="2387209"/>
                <a:ext cx="9608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DIM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74F42B-6B76-5149-8C00-0572E78AE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24" y="1959390"/>
                <a:ext cx="204649" cy="474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272944-19CD-FC43-BDD7-5BAF874CE9C7}"/>
                  </a:ext>
                </a:extLst>
              </p:cNvPr>
              <p:cNvSpPr txBox="1"/>
              <p:nvPr/>
            </p:nvSpPr>
            <p:spPr>
              <a:xfrm>
                <a:off x="4403972" y="2201147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C5A69E-01CF-1D4A-AF34-A809A04C425A}"/>
                  </a:ext>
                </a:extLst>
              </p:cNvPr>
              <p:cNvSpPr txBox="1"/>
              <p:nvPr/>
            </p:nvSpPr>
            <p:spPr>
              <a:xfrm>
                <a:off x="5920730" y="1010270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2A1CFE-3983-774D-B094-A4EC544F939E}"/>
                  </a:ext>
                </a:extLst>
              </p:cNvPr>
              <p:cNvSpPr txBox="1"/>
              <p:nvPr/>
            </p:nvSpPr>
            <p:spPr>
              <a:xfrm>
                <a:off x="7403217" y="1634108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514229-7DE8-E34C-8E02-E11299E8C459}"/>
                  </a:ext>
                </a:extLst>
              </p:cNvPr>
              <p:cNvSpPr txBox="1"/>
              <p:nvPr/>
            </p:nvSpPr>
            <p:spPr>
              <a:xfrm>
                <a:off x="7341620" y="1262907"/>
                <a:ext cx="8620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3038537-709C-CA42-B4EB-3ACEFBD14E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51049" y="976481"/>
                <a:ext cx="192407" cy="1620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557893E-A329-804A-B12F-C1E838898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93393" y="997224"/>
                <a:ext cx="174376" cy="1621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B8B3DE-AACE-F248-A736-664D2263F052}"/>
                  </a:ext>
                </a:extLst>
              </p:cNvPr>
              <p:cNvSpPr txBox="1"/>
              <p:nvPr/>
            </p:nvSpPr>
            <p:spPr>
              <a:xfrm>
                <a:off x="8122768" y="1755510"/>
                <a:ext cx="12078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X-DIM-A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466D-0BF0-424A-885E-961BF7C1AE3E}"/>
                  </a:ext>
                </a:extLst>
              </p:cNvPr>
              <p:cNvSpPr txBox="1"/>
              <p:nvPr/>
            </p:nvSpPr>
            <p:spPr>
              <a:xfrm>
                <a:off x="8870354" y="782668"/>
                <a:ext cx="6869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X-DIM</a:t>
                </a:r>
                <a:r>
                  <a:rPr lang="en-US" sz="1100" dirty="0">
                    <a:solidFill>
                      <a:srgbClr val="FD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‡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33CC05-57CF-CE42-A576-1DEF57C232B0}"/>
                  </a:ext>
                </a:extLst>
              </p:cNvPr>
              <p:cNvSpPr txBox="1"/>
              <p:nvPr/>
            </p:nvSpPr>
            <p:spPr>
              <a:xfrm>
                <a:off x="10027427" y="814354"/>
                <a:ext cx="6755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X-CMC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7916C75-5B40-3F4D-BDD0-656EB7F366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8203" y="989394"/>
                <a:ext cx="168800" cy="20244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AE5CD50-46D7-CD46-B51B-CBF5AFA3C55D}"/>
                  </a:ext>
                </a:extLst>
              </p:cNvPr>
              <p:cNvSpPr txBox="1"/>
              <p:nvPr/>
            </p:nvSpPr>
            <p:spPr>
              <a:xfrm>
                <a:off x="615847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BC2B3CF-74C0-0D4A-B02E-0119EAF37FF2}"/>
                  </a:ext>
                </a:extLst>
              </p:cNvPr>
              <p:cNvSpPr txBox="1"/>
              <p:nvPr/>
            </p:nvSpPr>
            <p:spPr>
              <a:xfrm>
                <a:off x="4407305" y="793958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71E52-6774-A64F-ADFB-E79DFF94D09C}"/>
                  </a:ext>
                </a:extLst>
              </p:cNvPr>
              <p:cNvSpPr txBox="1"/>
              <p:nvPr/>
            </p:nvSpPr>
            <p:spPr>
              <a:xfrm>
                <a:off x="8192165" y="793957"/>
                <a:ext cx="1286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0791A8-F71E-2A4B-86AD-E79CCB9115AD}"/>
                  </a:ext>
                </a:extLst>
              </p:cNvPr>
              <p:cNvSpPr txBox="1"/>
              <p:nvPr/>
            </p:nvSpPr>
            <p:spPr>
              <a:xfrm>
                <a:off x="90740" y="640245"/>
                <a:ext cx="739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52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969FDE1-74D6-424E-8112-D1A28EC1AC0C}"/>
              </a:ext>
            </a:extLst>
          </p:cNvPr>
          <p:cNvGrpSpPr/>
          <p:nvPr/>
        </p:nvGrpSpPr>
        <p:grpSpPr>
          <a:xfrm>
            <a:off x="35095" y="640245"/>
            <a:ext cx="11827584" cy="3427633"/>
            <a:chOff x="35095" y="640245"/>
            <a:chExt cx="11827584" cy="3427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0A3B74-4CCF-844A-8EBD-A043FD77E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7" t="7761" r="7641"/>
            <a:stretch/>
          </p:blipFill>
          <p:spPr>
            <a:xfrm>
              <a:off x="8054421" y="655458"/>
              <a:ext cx="3808258" cy="34124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0030E2-E049-4C46-8AB7-D4C1F801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5" t="7761" r="7642"/>
            <a:stretch/>
          </p:blipFill>
          <p:spPr>
            <a:xfrm>
              <a:off x="4283555" y="655458"/>
              <a:ext cx="3807403" cy="34124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E0770D-9A91-0746-9C26-63FF5B1FB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61" r="7642"/>
            <a:stretch/>
          </p:blipFill>
          <p:spPr>
            <a:xfrm>
              <a:off x="35095" y="655459"/>
              <a:ext cx="4271003" cy="341241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ED52AF-290D-8141-B967-B39A7E47E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6893" y="2616161"/>
              <a:ext cx="236450" cy="146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8814-736B-0440-84AB-67157AFF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590" y="2052812"/>
              <a:ext cx="114699" cy="223180"/>
            </a:xfrm>
            <a:prstGeom prst="straightConnector1">
              <a:avLst/>
            </a:prstGeom>
            <a:ln w="19050">
              <a:solidFill>
                <a:srgbClr val="DBA520"/>
              </a:solidFill>
              <a:headEnd w="lg" len="lg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59AFF-908B-8747-A250-3FFBA715F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100" y="1681152"/>
              <a:ext cx="197008" cy="143188"/>
            </a:xfrm>
            <a:prstGeom prst="straightConnector1">
              <a:avLst/>
            </a:prstGeom>
            <a:ln w="19050">
              <a:solidFill>
                <a:srgbClr val="DBA52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4612F31-6648-F544-B589-707E696C2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26" y="2321660"/>
              <a:ext cx="201118" cy="1446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14EEB-2BB7-4745-ABBF-F4F453830521}"/>
                </a:ext>
              </a:extLst>
            </p:cNvPr>
            <p:cNvSpPr txBox="1"/>
            <p:nvPr/>
          </p:nvSpPr>
          <p:spPr>
            <a:xfrm>
              <a:off x="2473099" y="2469599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253557-4F81-CC41-A60B-1AFE00F95EAE}"/>
                </a:ext>
              </a:extLst>
            </p:cNvPr>
            <p:cNvSpPr txBox="1"/>
            <p:nvPr/>
          </p:nvSpPr>
          <p:spPr>
            <a:xfrm>
              <a:off x="1737827" y="2277804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887A-4B4E-AC4B-A427-70F1E8789553}"/>
                </a:ext>
              </a:extLst>
            </p:cNvPr>
            <p:cNvSpPr txBox="1"/>
            <p:nvPr/>
          </p:nvSpPr>
          <p:spPr>
            <a:xfrm>
              <a:off x="877161" y="3336808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6E471-D426-ED45-AB06-A382F5B40CC7}"/>
                </a:ext>
              </a:extLst>
            </p:cNvPr>
            <p:cNvSpPr txBox="1"/>
            <p:nvPr/>
          </p:nvSpPr>
          <p:spPr>
            <a:xfrm>
              <a:off x="2963029" y="159520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60763-11E7-4C49-A41B-91130CD19430}"/>
                </a:ext>
              </a:extLst>
            </p:cNvPr>
            <p:cNvSpPr txBox="1"/>
            <p:nvPr/>
          </p:nvSpPr>
          <p:spPr>
            <a:xfrm>
              <a:off x="3391379" y="2546828"/>
              <a:ext cx="675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C12F5-CBED-D544-9102-617F07FC5768}"/>
                </a:ext>
              </a:extLst>
            </p:cNvPr>
            <p:cNvSpPr txBox="1"/>
            <p:nvPr/>
          </p:nvSpPr>
          <p:spPr>
            <a:xfrm>
              <a:off x="1953697" y="1691773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DBA5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162770-A99C-1E47-A1DD-A70888883970}"/>
                </a:ext>
              </a:extLst>
            </p:cNvPr>
            <p:cNvSpPr txBox="1"/>
            <p:nvPr/>
          </p:nvSpPr>
          <p:spPr>
            <a:xfrm>
              <a:off x="557466" y="2220062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57EEE7-8F46-194C-8E2E-17810807B4E2}"/>
                </a:ext>
              </a:extLst>
            </p:cNvPr>
            <p:cNvSpPr txBox="1"/>
            <p:nvPr/>
          </p:nvSpPr>
          <p:spPr>
            <a:xfrm>
              <a:off x="1976627" y="1320116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EA0180-44D1-8447-AB7A-F7C6E620582D}"/>
                </a:ext>
              </a:extLst>
            </p:cNvPr>
            <p:cNvSpPr txBox="1"/>
            <p:nvPr/>
          </p:nvSpPr>
          <p:spPr>
            <a:xfrm>
              <a:off x="3448608" y="2245899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62A58-71C6-FF47-B0AD-A3397EB3F1DB}"/>
                </a:ext>
              </a:extLst>
            </p:cNvPr>
            <p:cNvSpPr txBox="1"/>
            <p:nvPr/>
          </p:nvSpPr>
          <p:spPr>
            <a:xfrm>
              <a:off x="2983751" y="1897319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7874F7-CD16-B84F-B54E-E0830590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0125" y="1494596"/>
              <a:ext cx="223701" cy="14884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3E4EB-ED5A-9A49-8660-26CF8FD788AA}"/>
                </a:ext>
              </a:extLst>
            </p:cNvPr>
            <p:cNvSpPr txBox="1"/>
            <p:nvPr/>
          </p:nvSpPr>
          <p:spPr>
            <a:xfrm>
              <a:off x="648984" y="2606521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57A277-03A9-9E4A-A504-D09D45F6B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47" y="2052812"/>
              <a:ext cx="225410" cy="7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018C5-A626-D547-90E3-FACA8EBF6453}"/>
                </a:ext>
              </a:extLst>
            </p:cNvPr>
            <p:cNvSpPr txBox="1"/>
            <p:nvPr/>
          </p:nvSpPr>
          <p:spPr>
            <a:xfrm>
              <a:off x="7022315" y="1769127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25EA3-A534-764B-8216-27EABBCB2F14}"/>
                </a:ext>
              </a:extLst>
            </p:cNvPr>
            <p:cNvSpPr txBox="1"/>
            <p:nvPr/>
          </p:nvSpPr>
          <p:spPr>
            <a:xfrm>
              <a:off x="5811506" y="15291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8FC0-B530-1C4F-981D-FB0414FC3094}"/>
                </a:ext>
              </a:extLst>
            </p:cNvPr>
            <p:cNvSpPr txBox="1"/>
            <p:nvPr/>
          </p:nvSpPr>
          <p:spPr>
            <a:xfrm>
              <a:off x="4675421" y="292099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850862-93B3-CA4A-B6DE-75316BAA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0159" y="1527254"/>
              <a:ext cx="267625" cy="1254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2F22C-C8D0-A348-BFD1-2FDFE91E430C}"/>
                </a:ext>
              </a:extLst>
            </p:cNvPr>
            <p:cNvSpPr txBox="1"/>
            <p:nvPr/>
          </p:nvSpPr>
          <p:spPr>
            <a:xfrm>
              <a:off x="10316431" y="1162488"/>
              <a:ext cx="543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CMC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1A39B7-B752-C74E-ABC0-86F6A7BD6331}"/>
                </a:ext>
              </a:extLst>
            </p:cNvPr>
            <p:cNvSpPr txBox="1"/>
            <p:nvPr/>
          </p:nvSpPr>
          <p:spPr>
            <a:xfrm>
              <a:off x="9432151" y="1193530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7E807-58FF-834B-84C5-3EBF70BD9242}"/>
                </a:ext>
              </a:extLst>
            </p:cNvPr>
            <p:cNvSpPr txBox="1"/>
            <p:nvPr/>
          </p:nvSpPr>
          <p:spPr>
            <a:xfrm>
              <a:off x="8458126" y="2387209"/>
              <a:ext cx="960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8AEE09-6921-9345-9424-45EF818AF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124" y="1959390"/>
              <a:ext cx="204649" cy="474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E00F2-8139-3447-90EA-76B1065DB48F}"/>
                </a:ext>
              </a:extLst>
            </p:cNvPr>
            <p:cNvSpPr txBox="1"/>
            <p:nvPr/>
          </p:nvSpPr>
          <p:spPr>
            <a:xfrm>
              <a:off x="4403972" y="2201147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AE9C47-2D70-AF4D-8278-DF064CEB8D87}"/>
                </a:ext>
              </a:extLst>
            </p:cNvPr>
            <p:cNvSpPr txBox="1"/>
            <p:nvPr/>
          </p:nvSpPr>
          <p:spPr>
            <a:xfrm>
              <a:off x="5920730" y="1010270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73248D-FA4E-A244-B51A-C4E112E5691E}"/>
                </a:ext>
              </a:extLst>
            </p:cNvPr>
            <p:cNvSpPr txBox="1"/>
            <p:nvPr/>
          </p:nvSpPr>
          <p:spPr>
            <a:xfrm>
              <a:off x="7403217" y="1634108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2E01D9-512F-934C-9B2A-340B637768FC}"/>
                </a:ext>
              </a:extLst>
            </p:cNvPr>
            <p:cNvSpPr txBox="1"/>
            <p:nvPr/>
          </p:nvSpPr>
          <p:spPr>
            <a:xfrm>
              <a:off x="7341620" y="1262907"/>
              <a:ext cx="862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396D01-F34F-7F46-8074-B632C462C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1049" y="976481"/>
              <a:ext cx="192407" cy="16204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31958F-8573-1041-B579-BBFA86BB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393" y="997224"/>
              <a:ext cx="174376" cy="1621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84764-29CA-B946-B60A-BAF5E7E0314D}"/>
                </a:ext>
              </a:extLst>
            </p:cNvPr>
            <p:cNvSpPr txBox="1"/>
            <p:nvPr/>
          </p:nvSpPr>
          <p:spPr>
            <a:xfrm>
              <a:off x="8122768" y="1755510"/>
              <a:ext cx="1207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X-DIM-A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29821-7AA0-D441-8712-81D29CADC177}"/>
                </a:ext>
              </a:extLst>
            </p:cNvPr>
            <p:cNvSpPr txBox="1"/>
            <p:nvPr/>
          </p:nvSpPr>
          <p:spPr>
            <a:xfrm>
              <a:off x="8870354" y="782668"/>
              <a:ext cx="6869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X-DIM</a:t>
              </a:r>
              <a:r>
                <a:rPr lang="en-US" sz="1100" dirty="0">
                  <a:solidFill>
                    <a:srgbClr val="FD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08730-0740-C54D-BEF9-F9C76384BD9D}"/>
                </a:ext>
              </a:extLst>
            </p:cNvPr>
            <p:cNvSpPr txBox="1"/>
            <p:nvPr/>
          </p:nvSpPr>
          <p:spPr>
            <a:xfrm>
              <a:off x="10027427" y="814354"/>
              <a:ext cx="675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X-CMC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4A4037-A93E-DF49-BD87-C54CA0B2C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203" y="989394"/>
              <a:ext cx="168800" cy="20244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EFAB56-D675-D742-9B1D-83E513196D10}"/>
                </a:ext>
              </a:extLst>
            </p:cNvPr>
            <p:cNvSpPr txBox="1"/>
            <p:nvPr/>
          </p:nvSpPr>
          <p:spPr>
            <a:xfrm>
              <a:off x="615847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B5C8C-B76F-524B-A5A5-299586101A5E}"/>
                </a:ext>
              </a:extLst>
            </p:cNvPr>
            <p:cNvSpPr txBox="1"/>
            <p:nvPr/>
          </p:nvSpPr>
          <p:spPr>
            <a:xfrm>
              <a:off x="4407305" y="793958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22579-8037-2640-9FDD-ACD96A63240A}"/>
                </a:ext>
              </a:extLst>
            </p:cNvPr>
            <p:cNvSpPr txBox="1"/>
            <p:nvPr/>
          </p:nvSpPr>
          <p:spPr>
            <a:xfrm>
              <a:off x="8192165" y="793957"/>
              <a:ext cx="1286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9C8B90-1AFE-9A4D-8ADC-A295919F28A8}"/>
                </a:ext>
              </a:extLst>
            </p:cNvPr>
            <p:cNvSpPr txBox="1"/>
            <p:nvPr/>
          </p:nvSpPr>
          <p:spPr>
            <a:xfrm>
              <a:off x="90740" y="640245"/>
              <a:ext cx="73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4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98296-3144-B145-8C32-9B1FA1FD00B9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C-Br break</a:t>
            </a:r>
          </a:p>
        </p:txBody>
      </p:sp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1DDA7C-B83D-534E-A06A-E83410509398}"/>
              </a:ext>
            </a:extLst>
          </p:cNvPr>
          <p:cNvGrpSpPr/>
          <p:nvPr/>
        </p:nvGrpSpPr>
        <p:grpSpPr>
          <a:xfrm>
            <a:off x="848988" y="2205850"/>
            <a:ext cx="10822563" cy="3056983"/>
            <a:chOff x="848988" y="2205850"/>
            <a:chExt cx="10822563" cy="3056983"/>
          </a:xfrm>
        </p:grpSpPr>
        <p:pic>
          <p:nvPicPr>
            <p:cNvPr id="14" name="Picture 13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59800B73-9634-AD49-9632-9B8BF222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51" y="2205850"/>
              <a:ext cx="6985000" cy="2717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DCEFE3-06E2-B74B-BA1A-2FCC8AA9F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75" r="9704"/>
            <a:stretch/>
          </p:blipFill>
          <p:spPr>
            <a:xfrm>
              <a:off x="848988" y="2609221"/>
              <a:ext cx="3905624" cy="26536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5DD570-6431-634F-8912-1B431F672A22}"/>
                </a:ext>
              </a:extLst>
            </p:cNvPr>
            <p:cNvSpPr/>
            <p:nvPr/>
          </p:nvSpPr>
          <p:spPr>
            <a:xfrm>
              <a:off x="1501596" y="3628250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14EF9-A856-574B-B645-9ABEC78A89B6}"/>
                </a:ext>
              </a:extLst>
            </p:cNvPr>
            <p:cNvSpPr/>
            <p:nvPr/>
          </p:nvSpPr>
          <p:spPr>
            <a:xfrm>
              <a:off x="2801800" y="2803918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D3C27-ED0C-164B-AB41-4A134F01B400}"/>
                </a:ext>
              </a:extLst>
            </p:cNvPr>
            <p:cNvSpPr/>
            <p:nvPr/>
          </p:nvSpPr>
          <p:spPr>
            <a:xfrm>
              <a:off x="4074167" y="4176748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382CB2-DFA4-864E-91B0-971C5F9130FC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C-Cl break</a:t>
            </a:r>
          </a:p>
        </p:txBody>
      </p:sp>
    </p:spTree>
    <p:extLst>
      <p:ext uri="{BB962C8B-B14F-4D97-AF65-F5344CB8AC3E}">
        <p14:creationId xmlns:p14="http://schemas.microsoft.com/office/powerpoint/2010/main" val="377993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B25FD-DE65-F94E-AA4F-40F6A9FF1C3D}"/>
              </a:ext>
            </a:extLst>
          </p:cNvPr>
          <p:cNvGrpSpPr/>
          <p:nvPr/>
        </p:nvGrpSpPr>
        <p:grpSpPr>
          <a:xfrm>
            <a:off x="463744" y="2358782"/>
            <a:ext cx="11398057" cy="3164192"/>
            <a:chOff x="463744" y="2358782"/>
            <a:chExt cx="11398057" cy="3164192"/>
          </a:xfrm>
        </p:grpSpPr>
        <p:pic>
          <p:nvPicPr>
            <p:cNvPr id="10" name="Picture 9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99A78158-F148-CF48-B0F1-10E4CDC7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501" y="2358782"/>
              <a:ext cx="7099300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D407A6-EDCB-9943-9FFD-BA43B950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8" r="9451"/>
            <a:stretch/>
          </p:blipFill>
          <p:spPr>
            <a:xfrm>
              <a:off x="463744" y="2457166"/>
              <a:ext cx="4448286" cy="30658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B75FA4-F65B-0F48-B6A0-DA371A80FF42}"/>
                </a:ext>
              </a:extLst>
            </p:cNvPr>
            <p:cNvSpPr/>
            <p:nvPr/>
          </p:nvSpPr>
          <p:spPr>
            <a:xfrm>
              <a:off x="1237981" y="3645717"/>
              <a:ext cx="813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PHYS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52D940-EFED-E34A-AB14-828720726F09}"/>
                </a:ext>
              </a:extLst>
            </p:cNvPr>
            <p:cNvSpPr/>
            <p:nvPr/>
          </p:nvSpPr>
          <p:spPr>
            <a:xfrm>
              <a:off x="2288391" y="2673086"/>
              <a:ext cx="9284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3F86CE-FC16-734A-9153-5E0BBF3DED4E}"/>
                </a:ext>
              </a:extLst>
            </p:cNvPr>
            <p:cNvSpPr/>
            <p:nvPr/>
          </p:nvSpPr>
          <p:spPr>
            <a:xfrm>
              <a:off x="4223582" y="4300325"/>
              <a:ext cx="800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DHAL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E49A28-6A8F-A342-86BD-3322CB142251}"/>
              </a:ext>
            </a:extLst>
          </p:cNvPr>
          <p:cNvSpPr txBox="1"/>
          <p:nvPr/>
        </p:nvSpPr>
        <p:spPr>
          <a:xfrm>
            <a:off x="4076700" y="105410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C-I break</a:t>
            </a:r>
          </a:p>
        </p:txBody>
      </p:sp>
    </p:spTree>
    <p:extLst>
      <p:ext uri="{BB962C8B-B14F-4D97-AF65-F5344CB8AC3E}">
        <p14:creationId xmlns:p14="http://schemas.microsoft.com/office/powerpoint/2010/main" val="3414123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6BB7A-246C-6948-BC08-DE602C6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898650"/>
            <a:ext cx="1115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628E2-A27C-244B-9892-E7AC6A875393}"/>
              </a:ext>
            </a:extLst>
          </p:cNvPr>
          <p:cNvGrpSpPr/>
          <p:nvPr/>
        </p:nvGrpSpPr>
        <p:grpSpPr>
          <a:xfrm>
            <a:off x="607833" y="1330415"/>
            <a:ext cx="10608198" cy="3888745"/>
            <a:chOff x="607833" y="1330415"/>
            <a:chExt cx="10608198" cy="38887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A8BB7-D87D-3145-98FA-6F7D9FE99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" t="3985" r="5842"/>
            <a:stretch/>
          </p:blipFill>
          <p:spPr>
            <a:xfrm>
              <a:off x="5900576" y="1499692"/>
              <a:ext cx="5315455" cy="3719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3C1265-A5F6-8D4B-99D3-7524FBD9F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85" r="8524"/>
            <a:stretch/>
          </p:blipFill>
          <p:spPr>
            <a:xfrm>
              <a:off x="607833" y="1499692"/>
              <a:ext cx="5315454" cy="3719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128" y="3447774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984" y="2725556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7793" y="1950004"/>
              <a:ext cx="1005119" cy="62713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19CFC1-F734-404D-BA5A-38310A0E584D}"/>
                </a:ext>
              </a:extLst>
            </p:cNvPr>
            <p:cNvSpPr txBox="1"/>
            <p:nvPr/>
          </p:nvSpPr>
          <p:spPr>
            <a:xfrm>
              <a:off x="639147" y="1330415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E11D9D-DFDB-F843-AB64-115A5784D41D}"/>
                </a:ext>
              </a:extLst>
            </p:cNvPr>
            <p:cNvSpPr txBox="1"/>
            <p:nvPr/>
          </p:nvSpPr>
          <p:spPr>
            <a:xfrm>
              <a:off x="7274863" y="4319951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183A53-F3EB-D348-B3EC-E592E047E25B}"/>
                </a:ext>
              </a:extLst>
            </p:cNvPr>
            <p:cNvSpPr txBox="1"/>
            <p:nvPr/>
          </p:nvSpPr>
          <p:spPr>
            <a:xfrm>
              <a:off x="8463304" y="2963774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793374-A9C1-B64C-8E42-6DE8C143F239}"/>
                </a:ext>
              </a:extLst>
            </p:cNvPr>
            <p:cNvSpPr txBox="1"/>
            <p:nvPr/>
          </p:nvSpPr>
          <p:spPr>
            <a:xfrm>
              <a:off x="9773672" y="2331718"/>
              <a:ext cx="7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1.29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DBE7EB-95A1-6445-9612-E10DA206772E}"/>
                </a:ext>
              </a:extLst>
            </p:cNvPr>
            <p:cNvSpPr txBox="1"/>
            <p:nvPr/>
          </p:nvSpPr>
          <p:spPr>
            <a:xfrm>
              <a:off x="5293409" y="3807386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BA52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0.44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37174-BD57-1B46-8F9E-C50563BF2B18}"/>
                </a:ext>
              </a:extLst>
            </p:cNvPr>
            <p:cNvSpPr txBox="1"/>
            <p:nvPr/>
          </p:nvSpPr>
          <p:spPr>
            <a:xfrm>
              <a:off x="5296171" y="3139997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FE301-6CAE-6F4F-AA1D-D6F3648577F0}"/>
                </a:ext>
              </a:extLst>
            </p:cNvPr>
            <p:cNvSpPr txBox="1"/>
            <p:nvPr/>
          </p:nvSpPr>
          <p:spPr>
            <a:xfrm>
              <a:off x="5299160" y="2403128"/>
              <a:ext cx="67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164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387D9-A5D6-484B-9816-A312F25A4FAB}"/>
                </a:ext>
              </a:extLst>
            </p:cNvPr>
            <p:cNvSpPr txBox="1"/>
            <p:nvPr/>
          </p:nvSpPr>
          <p:spPr>
            <a:xfrm>
              <a:off x="6029955" y="1336122"/>
              <a:ext cx="584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A4C2A6-862F-9748-9168-18C783A8E5B5}"/>
              </a:ext>
            </a:extLst>
          </p:cNvPr>
          <p:cNvGrpSpPr/>
          <p:nvPr/>
        </p:nvGrpSpPr>
        <p:grpSpPr>
          <a:xfrm>
            <a:off x="1966207" y="929390"/>
            <a:ext cx="7732426" cy="5152869"/>
            <a:chOff x="1966207" y="929390"/>
            <a:chExt cx="7732426" cy="5152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3065E8-AC5A-7441-96B9-CE04DE03B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9" r="6042"/>
            <a:stretch/>
          </p:blipFill>
          <p:spPr>
            <a:xfrm>
              <a:off x="1966207" y="929390"/>
              <a:ext cx="7732426" cy="5152869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701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 and Au(111), existing adatom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01B23-0DB2-CD48-B26C-0BD2A6CBA36D}"/>
              </a:ext>
            </a:extLst>
          </p:cNvPr>
          <p:cNvGrpSpPr/>
          <p:nvPr/>
        </p:nvGrpSpPr>
        <p:grpSpPr>
          <a:xfrm>
            <a:off x="2198580" y="534292"/>
            <a:ext cx="6894911" cy="6089618"/>
            <a:chOff x="2198580" y="534292"/>
            <a:chExt cx="6894911" cy="60896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64D68-BD00-0244-B7C3-84025930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9" r="11696"/>
            <a:stretch/>
          </p:blipFill>
          <p:spPr>
            <a:xfrm>
              <a:off x="2198580" y="534292"/>
              <a:ext cx="6894911" cy="6089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14829" y="208245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61528" y="3411298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85819" y="4150818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909146" y="3392073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901150" y="4899053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987403" y="2921339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028583" y="1361415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022297" y="4072786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4977026" y="439678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957788" y="5052911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963646" y="383346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924732" y="540791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32210-13C3-4746-988E-A60FCFBBCEB7}"/>
                </a:ext>
              </a:extLst>
            </p:cNvPr>
            <p:cNvSpPr txBox="1"/>
            <p:nvPr/>
          </p:nvSpPr>
          <p:spPr>
            <a:xfrm>
              <a:off x="3008988" y="1781503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B2D2A3-4F09-0943-9979-5D927E1D5C75}"/>
                </a:ext>
              </a:extLst>
            </p:cNvPr>
            <p:cNvSpPr txBox="1"/>
            <p:nvPr/>
          </p:nvSpPr>
          <p:spPr>
            <a:xfrm>
              <a:off x="4022297" y="2312589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CF016-092E-2446-92F2-0B7B576539D0}"/>
                </a:ext>
              </a:extLst>
            </p:cNvPr>
            <p:cNvSpPr txBox="1"/>
            <p:nvPr/>
          </p:nvSpPr>
          <p:spPr>
            <a:xfrm>
              <a:off x="4995914" y="2813354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A2112D-D52D-3443-9FEC-52C11ADF06DD}"/>
                </a:ext>
              </a:extLst>
            </p:cNvPr>
            <p:cNvSpPr txBox="1"/>
            <p:nvPr/>
          </p:nvSpPr>
          <p:spPr>
            <a:xfrm>
              <a:off x="5940654" y="3224292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7ADC4-1CA2-CC4B-BCA2-BC4F3345E34B}"/>
                </a:ext>
              </a:extLst>
            </p:cNvPr>
            <p:cNvSpPr txBox="1"/>
            <p:nvPr/>
          </p:nvSpPr>
          <p:spPr>
            <a:xfrm>
              <a:off x="6963646" y="3091827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05559-7EA2-B640-BD4C-8B3D85AC3A60}"/>
                </a:ext>
              </a:extLst>
            </p:cNvPr>
            <p:cNvSpPr txBox="1"/>
            <p:nvPr/>
          </p:nvSpPr>
          <p:spPr>
            <a:xfrm>
              <a:off x="7954712" y="4387210"/>
              <a:ext cx="68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F4916A0-84E5-4243-84FD-F49606B457B0}"/>
              </a:ext>
            </a:extLst>
          </p:cNvPr>
          <p:cNvGrpSpPr/>
          <p:nvPr/>
        </p:nvGrpSpPr>
        <p:grpSpPr>
          <a:xfrm>
            <a:off x="2277255" y="-281553"/>
            <a:ext cx="6716843" cy="7421105"/>
            <a:chOff x="2277255" y="-281553"/>
            <a:chExt cx="6716843" cy="7421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C7D9E8-89EA-D849-98CD-7E2195BD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90"/>
            <a:stretch/>
          </p:blipFill>
          <p:spPr>
            <a:xfrm>
              <a:off x="2277255" y="-281553"/>
              <a:ext cx="6716843" cy="74211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AA9DB-BE11-2E4C-A6B9-F8DBDF00E22A}"/>
                </a:ext>
              </a:extLst>
            </p:cNvPr>
            <p:cNvSpPr txBox="1"/>
            <p:nvPr/>
          </p:nvSpPr>
          <p:spPr>
            <a:xfrm>
              <a:off x="3537678" y="1139252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0689E6-F2E3-BC43-825F-5417086E173E}"/>
                </a:ext>
              </a:extLst>
            </p:cNvPr>
            <p:cNvSpPr txBox="1"/>
            <p:nvPr/>
          </p:nvSpPr>
          <p:spPr>
            <a:xfrm>
              <a:off x="4377127" y="4026600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-3.89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F9446D-3B80-BE48-B562-17A8625C1C2F}"/>
                </a:ext>
              </a:extLst>
            </p:cNvPr>
            <p:cNvSpPr txBox="1"/>
            <p:nvPr/>
          </p:nvSpPr>
          <p:spPr>
            <a:xfrm>
              <a:off x="5201586" y="4396730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-4.38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0E129-35B1-264A-8DBB-1483EDBC1B1A}"/>
                </a:ext>
              </a:extLst>
            </p:cNvPr>
            <p:cNvSpPr txBox="1"/>
            <p:nvPr/>
          </p:nvSpPr>
          <p:spPr>
            <a:xfrm>
              <a:off x="6056025" y="5088775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-5.33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272ED2-2ACE-9E4C-81B8-C4B42B6198A9}"/>
                </a:ext>
              </a:extLst>
            </p:cNvPr>
            <p:cNvSpPr txBox="1"/>
            <p:nvPr/>
          </p:nvSpPr>
          <p:spPr>
            <a:xfrm>
              <a:off x="6895472" y="3776390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-3.55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43A7B5-1902-BD4F-B36C-790568A8B6EF}"/>
                </a:ext>
              </a:extLst>
            </p:cNvPr>
            <p:cNvSpPr txBox="1"/>
            <p:nvPr/>
          </p:nvSpPr>
          <p:spPr>
            <a:xfrm>
              <a:off x="7749911" y="5438730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-5.81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CE002E-C7D7-3E40-AF4B-7B7548F1AFEC}"/>
                </a:ext>
              </a:extLst>
            </p:cNvPr>
            <p:cNvSpPr txBox="1"/>
            <p:nvPr/>
          </p:nvSpPr>
          <p:spPr>
            <a:xfrm>
              <a:off x="4379623" y="1697073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-0.75</a:t>
              </a:r>
              <a:endParaRPr lang="en-US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84CFAF-02CE-F246-9E9F-C4B69438A2EE}"/>
                </a:ext>
              </a:extLst>
            </p:cNvPr>
            <p:cNvSpPr txBox="1"/>
            <p:nvPr/>
          </p:nvSpPr>
          <p:spPr>
            <a:xfrm>
              <a:off x="5206577" y="2246225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-1.49</a:t>
              </a:r>
              <a:endParaRPr lang="en-US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4E75AC-5EE2-7547-AD7B-B029D9D213EA}"/>
                </a:ext>
              </a:extLst>
            </p:cNvPr>
            <p:cNvSpPr txBox="1"/>
            <p:nvPr/>
          </p:nvSpPr>
          <p:spPr>
            <a:xfrm>
              <a:off x="6056031" y="2694189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-2.08</a:t>
              </a:r>
              <a:endParaRPr lang="en-US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16B48-AEE3-9C41-A5A4-73C916E8CCF5}"/>
                </a:ext>
              </a:extLst>
            </p:cNvPr>
            <p:cNvSpPr txBox="1"/>
            <p:nvPr/>
          </p:nvSpPr>
          <p:spPr>
            <a:xfrm>
              <a:off x="6897971" y="2531797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-1.88</a:t>
              </a:r>
              <a:endParaRPr lang="en-US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5E275B-ED4A-034D-8CD3-FF124FEC00BD}"/>
                </a:ext>
              </a:extLst>
            </p:cNvPr>
            <p:cNvSpPr txBox="1"/>
            <p:nvPr/>
          </p:nvSpPr>
          <p:spPr>
            <a:xfrm>
              <a:off x="7714932" y="3904180"/>
              <a:ext cx="809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8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  <a:endParaRPr lang="en-US" sz="2000" dirty="0">
                <a:solidFill>
                  <a:srgbClr val="FF8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3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53662</TotalTime>
  <Words>1024</Words>
  <Application>Microsoft Macintosh PowerPoint</Application>
  <PresentationFormat>Widescreen</PresentationFormat>
  <Paragraphs>397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181</cp:revision>
  <dcterms:created xsi:type="dcterms:W3CDTF">2021-04-16T23:40:12Z</dcterms:created>
  <dcterms:modified xsi:type="dcterms:W3CDTF">2021-08-30T04:01:10Z</dcterms:modified>
</cp:coreProperties>
</file>